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7" r:id="rId2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>
        <p:scale>
          <a:sx n="77" d="100"/>
          <a:sy n="77" d="100"/>
        </p:scale>
        <p:origin x="-96" y="-79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2A7AF7-2BB8-420A-B696-4AA4237A422A}" type="datetimeFigureOut">
              <a:rPr lang="fi-FI"/>
              <a:t>9.2.2016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28FB94-577D-4EED-8736-BE557E3B4F5B}" type="slidenum">
              <a:rPr lang="fi-FI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7639637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i-FI">
                <a:latin typeface="Calibri"/>
              </a:rPr>
              <a:t>ISOLLA TEKSTILLÄ kirjoitettu osallistumistodistuksessa vaadittavat tiedot, muut kohdat vapaasti muokattavissa (runot, esiopetuksen yleiskuvan tekstiosuus)</a:t>
            </a:r>
            <a:br>
              <a:rPr lang="fi-FI">
                <a:latin typeface="Calibri"/>
              </a:rPr>
            </a:br>
            <a:endParaRPr lang="fi-FI">
              <a:latin typeface="Calibri"/>
            </a:endParaRPr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28FB94-577D-4EED-8736-BE557E3B4F5B}" type="slidenum">
              <a:rPr lang="fi-FI"/>
              <a:t>1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1577713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fi-FI" dirty="0"/>
              <a:t>Muokkaa perustyyl. napsautt.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dirty="0"/>
              <a:t>Muokkaa alaotsikon perustyyliä napsautt.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9.2.2016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066581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tsikko ja kuva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i-FI" dirty="0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dirty="0"/>
              <a:t>Muokkaa tekstin perustyylejä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9.2.2016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2869235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ainaus ja kuva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i-FI" dirty="0"/>
              <a:t>Muokkaa perustyyl. napsautt.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i-FI" dirty="0"/>
              <a:t>Muokkaa tekstin perustyylejä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dirty="0"/>
              <a:t>Muokkaa tekstin perustyylejä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9.2.2016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6319549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imikort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fi-FI" dirty="0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dirty="0"/>
              <a:t>Muokkaa tekstin perustyylejä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9.2.2016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9601103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ainauksen nimikort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i-FI" dirty="0"/>
              <a:t>Muokkaa perustyyl. napsautt.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i-FI" dirty="0"/>
              <a:t>Muokkaa tekstin perustyylejä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dirty="0"/>
              <a:t>Muokkaa tekstin perustyylejä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9.2.2016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69597886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osi tai epäto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i-FI" dirty="0"/>
              <a:t>Muokkaa perustyyl. napsautt.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i-FI" dirty="0"/>
              <a:t>Muokkaa tekstin perustyylejä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dirty="0"/>
              <a:t>Muokkaa tekstin perustyylejä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9.2.2016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00928873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Muokkaa perustyyl. napsautt.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 dirty="0"/>
              <a:t>Muokkaa tekstin perustyylejä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9.2.2016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4699446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fi-FI" dirty="0"/>
              <a:t>Muokkaa perustyyl. napsautt.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fi-FI" dirty="0"/>
              <a:t>Muokkaa tekstin perustyylejä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9.2.2016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50675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fi-FI" dirty="0"/>
              <a:t>Muokkaa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dirty="0"/>
              <a:t>Muokkaa tekstin perustyylejä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9.2.2016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7926832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i-FI" dirty="0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dirty="0"/>
              <a:t>Muokkaa tekstin perustyylejä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9.2.2016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208784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Muokkaa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fi-FI" dirty="0"/>
              <a:t>Muokkaa tekstin perustyylejä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fi-FI" dirty="0"/>
              <a:t>Muokkaa tekstin perustyylejä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9.2.2016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1802603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dirty="0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dirty="0"/>
              <a:t>Muokkaa tekstin perustyylejä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fi-FI" dirty="0"/>
              <a:t>Muokkaa tekstin perustyylejä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dirty="0"/>
              <a:t>Muokkaa tekstin perustyylejä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fi-FI" dirty="0"/>
              <a:t>Muokkaa tekstin perustyylejä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9.2.2016</a:t>
            </a:fld>
            <a:endParaRPr lang="fi-F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4627580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fi-FI" dirty="0"/>
              <a:t>Muokkaa perustyyl. napsautt.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9.2.2016</a:t>
            </a:fld>
            <a:endParaRPr lang="fi-F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369054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9.2.2016</a:t>
            </a:fld>
            <a:endParaRPr lang="fi-F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182512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fi-FI" dirty="0"/>
              <a:t>Muokkaa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fi-FI" dirty="0"/>
              <a:t>Muokkaa tekstin perustyylejä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fi-FI" dirty="0"/>
              <a:t>Muokkaa tekstin perustyylejä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9.2.2016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8713791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i-FI" dirty="0"/>
              <a:t>Muokkaa perustyyl. napsautt.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i-FI" dirty="0"/>
              <a:t>Lisää kuva napsauttamalla kuvaketta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dirty="0"/>
              <a:t>Muokkaa tekstin perustyylejä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9.2.2016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7800232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i-FI" dirty="0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dirty="0"/>
              <a:t>Muokkaa tekstin perustyylejä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2ABAE3-D89C-4001-9AEC-5083F82B749C}" type="datetimeFigureOut">
              <a:rPr lang="fi-FI" smtClean="0"/>
              <a:t>9.2.2016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955264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iruutu 1"/>
          <p:cNvSpPr txBox="1"/>
          <p:nvPr/>
        </p:nvSpPr>
        <p:spPr>
          <a:xfrm>
            <a:off x="355600" y="307975"/>
            <a:ext cx="8904885" cy="369332"/>
          </a:xfrm>
          <a:prstGeom prst="rect">
            <a:avLst/>
          </a:prstGeom>
        </p:spPr>
        <p:txBody>
          <a:bodyPr rtlCol="0" anchor="t">
            <a:spAutoFit/>
          </a:bodyPr>
          <a:lstStyle/>
          <a:p>
            <a:pPr algn="ctr"/>
            <a:r>
              <a:rPr lang="fi-FI" dirty="0">
                <a:latin typeface="Comic Sans MS"/>
              </a:rPr>
              <a:t>ESIOPETUKSEN OSALLISTUMISTODISTUS</a:t>
            </a:r>
          </a:p>
        </p:txBody>
      </p:sp>
      <p:sp>
        <p:nvSpPr>
          <p:cNvPr id="3" name="Tekstiruutu 2"/>
          <p:cNvSpPr txBox="1"/>
          <p:nvPr/>
        </p:nvSpPr>
        <p:spPr>
          <a:xfrm>
            <a:off x="355600" y="771525"/>
            <a:ext cx="8972550" cy="6878806"/>
          </a:xfrm>
          <a:prstGeom prst="rect">
            <a:avLst/>
          </a:prstGeom>
        </p:spPr>
        <p:txBody>
          <a:bodyPr rtlCol="0" anchor="t">
            <a:spAutoFit/>
          </a:bodyPr>
          <a:lstStyle/>
          <a:p>
            <a:pPr algn="ctr"/>
            <a:endParaRPr lang="fi-FI" sz="1200" dirty="0"/>
          </a:p>
          <a:p>
            <a:pPr algn="ctr"/>
            <a:endParaRPr lang="fi-FI" sz="1200" dirty="0"/>
          </a:p>
          <a:p>
            <a:pPr algn="ctr"/>
            <a:r>
              <a:rPr lang="fi-FI" sz="1200" dirty="0">
                <a:latin typeface="Comic Sans MS"/>
              </a:rPr>
              <a:t>LAPSEN NIMI</a:t>
            </a:r>
          </a:p>
          <a:p>
            <a:pPr algn="ctr"/>
            <a:endParaRPr lang="fi-FI" sz="1200" dirty="0"/>
          </a:p>
          <a:p>
            <a:pPr algn="ctr"/>
            <a:endParaRPr lang="fi-FI" sz="1200" dirty="0"/>
          </a:p>
          <a:p>
            <a:pPr algn="ctr"/>
            <a:r>
              <a:rPr lang="fi-FI" sz="1200" dirty="0">
                <a:latin typeface="Comic Sans MS"/>
              </a:rPr>
              <a:t>PÄIVÄKODIN NIMI</a:t>
            </a:r>
          </a:p>
          <a:p>
            <a:pPr algn="ctr"/>
            <a:endParaRPr lang="fi-FI" sz="1200" dirty="0"/>
          </a:p>
          <a:p>
            <a:pPr algn="ctr"/>
            <a:r>
              <a:rPr lang="fi-FI" sz="1200" dirty="0">
                <a:latin typeface="Comic Sans MS"/>
              </a:rPr>
              <a:t>YLEISKUVA ESIOPETUKSESTA: </a:t>
            </a:r>
          </a:p>
          <a:p>
            <a:pPr algn="ctr"/>
            <a:r>
              <a:rPr lang="sv" sz="1200" dirty="0" err="1">
                <a:solidFill>
                  <a:srgbClr val="000000"/>
                </a:solidFill>
                <a:latin typeface="Comic Sans MS" charset="0"/>
              </a:rPr>
              <a:t>Esiopetusvuoden</a:t>
            </a:r>
            <a:r>
              <a:rPr lang="sv" sz="1200" dirty="0">
                <a:solidFill>
                  <a:srgbClr val="000000"/>
                </a:solidFill>
                <a:latin typeface="Comic Sans MS" charset="0"/>
              </a:rPr>
              <a:t> </a:t>
            </a:r>
            <a:r>
              <a:rPr lang="sv" sz="1200" dirty="0" err="1">
                <a:solidFill>
                  <a:srgbClr val="000000"/>
                </a:solidFill>
                <a:latin typeface="Comic Sans MS" charset="0"/>
              </a:rPr>
              <a:t>aikana</a:t>
            </a:r>
            <a:r>
              <a:rPr lang="sv" sz="1200" dirty="0">
                <a:solidFill>
                  <a:srgbClr val="000000"/>
                </a:solidFill>
                <a:latin typeface="Comic Sans MS" charset="0"/>
              </a:rPr>
              <a:t> </a:t>
            </a:r>
            <a:r>
              <a:rPr lang="sv" sz="1200" dirty="0" err="1">
                <a:solidFill>
                  <a:srgbClr val="000000"/>
                </a:solidFill>
                <a:latin typeface="Comic Sans MS" charset="0"/>
              </a:rPr>
              <a:t>olet</a:t>
            </a:r>
            <a:r>
              <a:rPr lang="sv" sz="1200" dirty="0">
                <a:solidFill>
                  <a:srgbClr val="000000"/>
                </a:solidFill>
                <a:latin typeface="Comic Sans MS" charset="0"/>
              </a:rPr>
              <a:t> </a:t>
            </a:r>
            <a:r>
              <a:rPr lang="sv" sz="1200" dirty="0" err="1">
                <a:solidFill>
                  <a:srgbClr val="000000"/>
                </a:solidFill>
                <a:latin typeface="Comic Sans MS" charset="0"/>
              </a:rPr>
              <a:t>oppinut</a:t>
            </a:r>
            <a:r>
              <a:rPr lang="sv" sz="1200" dirty="0">
                <a:solidFill>
                  <a:srgbClr val="000000"/>
                </a:solidFill>
                <a:latin typeface="Comic Sans MS" charset="0"/>
              </a:rPr>
              <a:t> </a:t>
            </a:r>
            <a:r>
              <a:rPr lang="sv" sz="1200" dirty="0" err="1">
                <a:solidFill>
                  <a:srgbClr val="000000"/>
                </a:solidFill>
                <a:latin typeface="Comic Sans MS" charset="0"/>
              </a:rPr>
              <a:t>monia</a:t>
            </a:r>
            <a:r>
              <a:rPr lang="sv" sz="1200" dirty="0">
                <a:solidFill>
                  <a:srgbClr val="000000"/>
                </a:solidFill>
                <a:latin typeface="Comic Sans MS" charset="0"/>
              </a:rPr>
              <a:t> </a:t>
            </a:r>
            <a:r>
              <a:rPr lang="sv" sz="1200" dirty="0" err="1">
                <a:solidFill>
                  <a:srgbClr val="000000"/>
                </a:solidFill>
                <a:latin typeface="Comic Sans MS" charset="0"/>
              </a:rPr>
              <a:t>hyödyllisiä</a:t>
            </a:r>
            <a:r>
              <a:rPr lang="sv" sz="1200" dirty="0">
                <a:solidFill>
                  <a:srgbClr val="000000"/>
                </a:solidFill>
                <a:latin typeface="Comic Sans MS" charset="0"/>
              </a:rPr>
              <a:t> </a:t>
            </a:r>
            <a:r>
              <a:rPr lang="sv" sz="1200" dirty="0" err="1">
                <a:solidFill>
                  <a:srgbClr val="000000"/>
                </a:solidFill>
                <a:latin typeface="Comic Sans MS" charset="0"/>
              </a:rPr>
              <a:t>taitoja</a:t>
            </a:r>
            <a:r>
              <a:rPr lang="sv" sz="1200" dirty="0">
                <a:solidFill>
                  <a:srgbClr val="000000"/>
                </a:solidFill>
                <a:latin typeface="Comic Sans MS" charset="0"/>
              </a:rPr>
              <a:t>: </a:t>
            </a:r>
            <a:r>
              <a:rPr lang="sv" sz="1200" dirty="0" err="1">
                <a:solidFill>
                  <a:srgbClr val="000000"/>
                </a:solidFill>
                <a:latin typeface="Comic Sans MS" charset="0"/>
              </a:rPr>
              <a:t>toimimaan</a:t>
            </a:r>
            <a:r>
              <a:rPr lang="sv" sz="1200" dirty="0">
                <a:solidFill>
                  <a:srgbClr val="000000"/>
                </a:solidFill>
                <a:latin typeface="Comic Sans MS" charset="0"/>
              </a:rPr>
              <a:t> </a:t>
            </a:r>
            <a:r>
              <a:rPr lang="sv" sz="1200" dirty="0" err="1">
                <a:solidFill>
                  <a:srgbClr val="000000"/>
                </a:solidFill>
                <a:latin typeface="Comic Sans MS" charset="0"/>
              </a:rPr>
              <a:t>ryhmässä</a:t>
            </a:r>
            <a:r>
              <a:rPr lang="sv" sz="1200" dirty="0">
                <a:solidFill>
                  <a:srgbClr val="000000"/>
                </a:solidFill>
                <a:latin typeface="Comic Sans MS" charset="0"/>
              </a:rPr>
              <a:t>, </a:t>
            </a:r>
            <a:r>
              <a:rPr lang="sv" sz="1200" dirty="0" err="1">
                <a:solidFill>
                  <a:srgbClr val="000000"/>
                </a:solidFill>
                <a:latin typeface="Comic Sans MS" charset="0"/>
              </a:rPr>
              <a:t>ottamaan</a:t>
            </a:r>
            <a:r>
              <a:rPr lang="sv" sz="1200" dirty="0">
                <a:solidFill>
                  <a:srgbClr val="000000"/>
                </a:solidFill>
                <a:latin typeface="Comic Sans MS" charset="0"/>
              </a:rPr>
              <a:t> </a:t>
            </a:r>
            <a:r>
              <a:rPr lang="sv" sz="1200" dirty="0" err="1">
                <a:solidFill>
                  <a:srgbClr val="000000"/>
                </a:solidFill>
                <a:latin typeface="Comic Sans MS" charset="0"/>
              </a:rPr>
              <a:t>toiset</a:t>
            </a:r>
            <a:r>
              <a:rPr lang="sv" sz="1200" dirty="0">
                <a:solidFill>
                  <a:srgbClr val="000000"/>
                </a:solidFill>
                <a:latin typeface="Comic Sans MS" charset="0"/>
              </a:rPr>
              <a:t> </a:t>
            </a:r>
            <a:r>
              <a:rPr lang="sv" sz="1200" dirty="0" err="1">
                <a:solidFill>
                  <a:srgbClr val="000000"/>
                </a:solidFill>
                <a:latin typeface="Comic Sans MS" charset="0"/>
              </a:rPr>
              <a:t>huomioon</a:t>
            </a:r>
            <a:r>
              <a:rPr lang="sv" sz="1200" dirty="0">
                <a:solidFill>
                  <a:srgbClr val="000000"/>
                </a:solidFill>
                <a:latin typeface="Comic Sans MS" charset="0"/>
              </a:rPr>
              <a:t>, </a:t>
            </a:r>
            <a:r>
              <a:rPr lang="sv" sz="1200" dirty="0" err="1">
                <a:solidFill>
                  <a:srgbClr val="000000"/>
                </a:solidFill>
                <a:latin typeface="Comic Sans MS" charset="0"/>
              </a:rPr>
              <a:t>noudattamaan</a:t>
            </a:r>
            <a:r>
              <a:rPr lang="sv" sz="1200" dirty="0">
                <a:solidFill>
                  <a:srgbClr val="000000"/>
                </a:solidFill>
                <a:latin typeface="Comic Sans MS" charset="0"/>
              </a:rPr>
              <a:t> </a:t>
            </a:r>
            <a:r>
              <a:rPr lang="sv" sz="1200" dirty="0" err="1">
                <a:solidFill>
                  <a:srgbClr val="000000"/>
                </a:solidFill>
                <a:latin typeface="Comic Sans MS" charset="0"/>
              </a:rPr>
              <a:t>sääntöjä</a:t>
            </a:r>
            <a:r>
              <a:rPr lang="sv" sz="1200" dirty="0">
                <a:solidFill>
                  <a:srgbClr val="000000"/>
                </a:solidFill>
                <a:latin typeface="Comic Sans MS" charset="0"/>
              </a:rPr>
              <a:t>, </a:t>
            </a:r>
            <a:r>
              <a:rPr lang="sv" sz="1200" dirty="0" err="1">
                <a:solidFill>
                  <a:srgbClr val="000000"/>
                </a:solidFill>
                <a:latin typeface="Comic Sans MS" charset="0"/>
              </a:rPr>
              <a:t>toimimaan</a:t>
            </a:r>
            <a:r>
              <a:rPr lang="sv" sz="1200" dirty="0">
                <a:solidFill>
                  <a:srgbClr val="000000"/>
                </a:solidFill>
                <a:latin typeface="Comic Sans MS" charset="0"/>
              </a:rPr>
              <a:t> </a:t>
            </a:r>
            <a:r>
              <a:rPr lang="sv" sz="1200" dirty="0" err="1">
                <a:solidFill>
                  <a:srgbClr val="000000"/>
                </a:solidFill>
                <a:latin typeface="Comic Sans MS" charset="0"/>
              </a:rPr>
              <a:t>annettujen</a:t>
            </a:r>
            <a:r>
              <a:rPr lang="sv" sz="1200" dirty="0">
                <a:solidFill>
                  <a:srgbClr val="000000"/>
                </a:solidFill>
                <a:latin typeface="Comic Sans MS" charset="0"/>
              </a:rPr>
              <a:t> </a:t>
            </a:r>
            <a:r>
              <a:rPr lang="sv" sz="1200" dirty="0" err="1">
                <a:solidFill>
                  <a:srgbClr val="000000"/>
                </a:solidFill>
                <a:latin typeface="Comic Sans MS" charset="0"/>
              </a:rPr>
              <a:t>ohjeiden</a:t>
            </a:r>
            <a:r>
              <a:rPr lang="sv" sz="1200" dirty="0">
                <a:solidFill>
                  <a:srgbClr val="000000"/>
                </a:solidFill>
                <a:latin typeface="Comic Sans MS" charset="0"/>
              </a:rPr>
              <a:t> </a:t>
            </a:r>
            <a:r>
              <a:rPr lang="sv" sz="1200" dirty="0" err="1">
                <a:solidFill>
                  <a:srgbClr val="000000"/>
                </a:solidFill>
                <a:latin typeface="Comic Sans MS" charset="0"/>
              </a:rPr>
              <a:t>mukaan</a:t>
            </a:r>
            <a:r>
              <a:rPr lang="sv" sz="1200" dirty="0">
                <a:solidFill>
                  <a:srgbClr val="000000"/>
                </a:solidFill>
                <a:latin typeface="Comic Sans MS" charset="0"/>
              </a:rPr>
              <a:t> </a:t>
            </a:r>
            <a:r>
              <a:rPr lang="sv" sz="1200" dirty="0" err="1">
                <a:solidFill>
                  <a:srgbClr val="000000"/>
                </a:solidFill>
                <a:latin typeface="Comic Sans MS" charset="0"/>
              </a:rPr>
              <a:t>sekä</a:t>
            </a:r>
            <a:r>
              <a:rPr lang="sv" sz="1200" dirty="0">
                <a:solidFill>
                  <a:srgbClr val="000000"/>
                </a:solidFill>
                <a:latin typeface="Comic Sans MS" charset="0"/>
              </a:rPr>
              <a:t> </a:t>
            </a:r>
            <a:r>
              <a:rPr lang="sv" sz="1200" dirty="0" err="1">
                <a:solidFill>
                  <a:srgbClr val="000000"/>
                </a:solidFill>
                <a:latin typeface="Comic Sans MS" charset="0"/>
              </a:rPr>
              <a:t>suorittamaan</a:t>
            </a:r>
            <a:r>
              <a:rPr lang="sv" sz="1200" dirty="0">
                <a:solidFill>
                  <a:srgbClr val="000000"/>
                </a:solidFill>
                <a:latin typeface="Comic Sans MS" charset="0"/>
              </a:rPr>
              <a:t> </a:t>
            </a:r>
            <a:r>
              <a:rPr lang="sv" sz="1200" dirty="0" err="1">
                <a:solidFill>
                  <a:srgbClr val="000000"/>
                </a:solidFill>
                <a:latin typeface="Comic Sans MS" charset="0"/>
              </a:rPr>
              <a:t>tehtävät</a:t>
            </a:r>
            <a:r>
              <a:rPr lang="sv" sz="1200" dirty="0">
                <a:solidFill>
                  <a:srgbClr val="000000"/>
                </a:solidFill>
                <a:latin typeface="Comic Sans MS" charset="0"/>
              </a:rPr>
              <a:t> </a:t>
            </a:r>
            <a:r>
              <a:rPr lang="sv" sz="1200" dirty="0" err="1">
                <a:solidFill>
                  <a:srgbClr val="000000"/>
                </a:solidFill>
                <a:latin typeface="Comic Sans MS" charset="0"/>
              </a:rPr>
              <a:t>loppuun</a:t>
            </a:r>
            <a:r>
              <a:rPr lang="sv" sz="1200" dirty="0">
                <a:solidFill>
                  <a:srgbClr val="000000"/>
                </a:solidFill>
                <a:latin typeface="Comic Sans MS" charset="0"/>
              </a:rPr>
              <a:t>. </a:t>
            </a:r>
            <a:r>
              <a:rPr lang="sv" sz="1200" dirty="0" err="1">
                <a:solidFill>
                  <a:srgbClr val="000000"/>
                </a:solidFill>
                <a:latin typeface="Comic Sans MS" charset="0"/>
              </a:rPr>
              <a:t>Lisäksi</a:t>
            </a:r>
            <a:r>
              <a:rPr lang="sv" sz="1200" dirty="0">
                <a:solidFill>
                  <a:srgbClr val="000000"/>
                </a:solidFill>
                <a:latin typeface="Comic Sans MS" charset="0"/>
              </a:rPr>
              <a:t> </a:t>
            </a:r>
            <a:r>
              <a:rPr lang="sv" sz="1200" dirty="0" err="1">
                <a:solidFill>
                  <a:srgbClr val="000000"/>
                </a:solidFill>
                <a:latin typeface="Comic Sans MS" charset="0"/>
              </a:rPr>
              <a:t>olet</a:t>
            </a:r>
            <a:r>
              <a:rPr lang="sv" sz="1200" dirty="0">
                <a:solidFill>
                  <a:srgbClr val="000000"/>
                </a:solidFill>
                <a:latin typeface="Comic Sans MS" charset="0"/>
              </a:rPr>
              <a:t> </a:t>
            </a:r>
            <a:r>
              <a:rPr lang="sv" sz="1200" dirty="0" err="1">
                <a:solidFill>
                  <a:srgbClr val="000000"/>
                </a:solidFill>
                <a:latin typeface="Comic Sans MS" charset="0"/>
              </a:rPr>
              <a:t>oppinut</a:t>
            </a:r>
            <a:r>
              <a:rPr lang="sv" sz="1200" dirty="0">
                <a:solidFill>
                  <a:srgbClr val="000000"/>
                </a:solidFill>
                <a:latin typeface="Comic Sans MS" charset="0"/>
              </a:rPr>
              <a:t> </a:t>
            </a:r>
            <a:r>
              <a:rPr lang="sv" sz="1200" dirty="0" err="1">
                <a:solidFill>
                  <a:srgbClr val="000000"/>
                </a:solidFill>
                <a:latin typeface="Comic Sans MS" charset="0"/>
              </a:rPr>
              <a:t>äidinkieltä</a:t>
            </a:r>
            <a:r>
              <a:rPr lang="sv" sz="1200" dirty="0">
                <a:solidFill>
                  <a:srgbClr val="000000"/>
                </a:solidFill>
                <a:latin typeface="Comic Sans MS" charset="0"/>
              </a:rPr>
              <a:t>, </a:t>
            </a:r>
            <a:r>
              <a:rPr lang="sv" sz="1200" dirty="0" err="1">
                <a:solidFill>
                  <a:srgbClr val="000000"/>
                </a:solidFill>
                <a:latin typeface="Comic Sans MS" charset="0"/>
              </a:rPr>
              <a:t>matematiikkaa</a:t>
            </a:r>
            <a:r>
              <a:rPr lang="sv" sz="1200" dirty="0">
                <a:solidFill>
                  <a:srgbClr val="000000"/>
                </a:solidFill>
                <a:latin typeface="Comic Sans MS" charset="0"/>
              </a:rPr>
              <a:t> ja </a:t>
            </a:r>
            <a:r>
              <a:rPr lang="sv" sz="1200" dirty="0" err="1">
                <a:solidFill>
                  <a:srgbClr val="000000"/>
                </a:solidFill>
                <a:latin typeface="Comic Sans MS" charset="0"/>
              </a:rPr>
              <a:t>luontokasvatusta</a:t>
            </a:r>
            <a:r>
              <a:rPr lang="sv" sz="1200" dirty="0">
                <a:solidFill>
                  <a:srgbClr val="000000"/>
                </a:solidFill>
                <a:latin typeface="Comic Sans MS" charset="0"/>
              </a:rPr>
              <a:t> </a:t>
            </a:r>
            <a:r>
              <a:rPr lang="sv" sz="1200" dirty="0" err="1">
                <a:solidFill>
                  <a:srgbClr val="000000"/>
                </a:solidFill>
                <a:latin typeface="Comic Sans MS" charset="0"/>
              </a:rPr>
              <a:t>erilaisten</a:t>
            </a:r>
            <a:r>
              <a:rPr lang="sv" sz="1200" dirty="0">
                <a:solidFill>
                  <a:srgbClr val="000000"/>
                </a:solidFill>
                <a:latin typeface="Comic Sans MS" charset="0"/>
              </a:rPr>
              <a:t> </a:t>
            </a:r>
            <a:r>
              <a:rPr lang="sv" sz="1200" dirty="0" err="1">
                <a:solidFill>
                  <a:srgbClr val="000000"/>
                </a:solidFill>
                <a:latin typeface="Comic Sans MS" charset="0"/>
              </a:rPr>
              <a:t>tehtävien</a:t>
            </a:r>
            <a:r>
              <a:rPr lang="sv" sz="1200" dirty="0">
                <a:solidFill>
                  <a:srgbClr val="000000"/>
                </a:solidFill>
                <a:latin typeface="Comic Sans MS" charset="0"/>
              </a:rPr>
              <a:t> ja </a:t>
            </a:r>
            <a:r>
              <a:rPr lang="sv" sz="1200" dirty="0" err="1">
                <a:solidFill>
                  <a:srgbClr val="000000"/>
                </a:solidFill>
                <a:latin typeface="Comic Sans MS" charset="0"/>
              </a:rPr>
              <a:t>harjoitusten</a:t>
            </a:r>
            <a:r>
              <a:rPr lang="sv" sz="1200" dirty="0">
                <a:solidFill>
                  <a:srgbClr val="000000"/>
                </a:solidFill>
                <a:latin typeface="Comic Sans MS" charset="0"/>
              </a:rPr>
              <a:t> </a:t>
            </a:r>
            <a:r>
              <a:rPr lang="sv" sz="1200" dirty="0" err="1">
                <a:solidFill>
                  <a:srgbClr val="000000"/>
                </a:solidFill>
                <a:latin typeface="Comic Sans MS" charset="0"/>
              </a:rPr>
              <a:t>avulla</a:t>
            </a:r>
            <a:r>
              <a:rPr lang="sv" sz="1200" dirty="0">
                <a:solidFill>
                  <a:srgbClr val="000000"/>
                </a:solidFill>
                <a:latin typeface="Comic Sans MS" charset="0"/>
              </a:rPr>
              <a:t>. </a:t>
            </a:r>
            <a:endParaRPr lang="fi-FI" sz="1200" dirty="0"/>
          </a:p>
          <a:p>
            <a:pPr algn="ctr"/>
            <a:endParaRPr lang="fi-FI" sz="1200" dirty="0"/>
          </a:p>
          <a:p>
            <a:pPr algn="ctr"/>
            <a:r>
              <a:rPr lang="sv" dirty="0" err="1">
                <a:solidFill>
                  <a:srgbClr val="000000"/>
                </a:solidFill>
                <a:latin typeface="Comic Sans MS" charset="0"/>
              </a:rPr>
              <a:t>Opit</a:t>
            </a:r>
            <a:r>
              <a:rPr lang="sv" dirty="0">
                <a:solidFill>
                  <a:srgbClr val="000000"/>
                </a:solidFill>
                <a:latin typeface="Comic Sans MS" charset="0"/>
              </a:rPr>
              <a:t> </a:t>
            </a:r>
            <a:r>
              <a:rPr lang="sv" dirty="0" err="1">
                <a:solidFill>
                  <a:srgbClr val="000000"/>
                </a:solidFill>
                <a:latin typeface="Comic Sans MS" charset="0"/>
              </a:rPr>
              <a:t>kouluun</a:t>
            </a:r>
            <a:r>
              <a:rPr lang="sv" dirty="0">
                <a:solidFill>
                  <a:srgbClr val="000000"/>
                </a:solidFill>
                <a:latin typeface="Comic Sans MS" charset="0"/>
              </a:rPr>
              <a:t> </a:t>
            </a:r>
            <a:r>
              <a:rPr lang="sv" dirty="0" err="1">
                <a:solidFill>
                  <a:srgbClr val="000000"/>
                </a:solidFill>
                <a:latin typeface="Comic Sans MS" charset="0"/>
              </a:rPr>
              <a:t>kulkemaan</a:t>
            </a:r>
            <a:r>
              <a:rPr lang="sv" dirty="0">
                <a:solidFill>
                  <a:srgbClr val="000000"/>
                </a:solidFill>
                <a:latin typeface="Comic Sans MS" charset="0"/>
              </a:rPr>
              <a:t>,</a:t>
            </a:r>
          </a:p>
          <a:p>
            <a:pPr algn="ctr"/>
            <a:r>
              <a:rPr lang="sv" dirty="0" err="1">
                <a:solidFill>
                  <a:srgbClr val="000000"/>
                </a:solidFill>
                <a:latin typeface="Comic Sans MS" charset="0"/>
              </a:rPr>
              <a:t>ovet</a:t>
            </a:r>
            <a:r>
              <a:rPr lang="sv" dirty="0">
                <a:solidFill>
                  <a:srgbClr val="000000"/>
                </a:solidFill>
                <a:latin typeface="Comic Sans MS" charset="0"/>
              </a:rPr>
              <a:t> </a:t>
            </a:r>
            <a:r>
              <a:rPr lang="sv" dirty="0" err="1">
                <a:solidFill>
                  <a:srgbClr val="000000"/>
                </a:solidFill>
                <a:latin typeface="Comic Sans MS" charset="0"/>
              </a:rPr>
              <a:t>perään</a:t>
            </a:r>
            <a:r>
              <a:rPr lang="sv" dirty="0">
                <a:solidFill>
                  <a:srgbClr val="000000"/>
                </a:solidFill>
                <a:latin typeface="Comic Sans MS" charset="0"/>
              </a:rPr>
              <a:t> </a:t>
            </a:r>
            <a:r>
              <a:rPr lang="sv" dirty="0" err="1">
                <a:solidFill>
                  <a:srgbClr val="000000"/>
                </a:solidFill>
                <a:latin typeface="Comic Sans MS" charset="0"/>
              </a:rPr>
              <a:t>sulkemaan</a:t>
            </a:r>
            <a:r>
              <a:rPr lang="sv" dirty="0">
                <a:solidFill>
                  <a:srgbClr val="000000"/>
                </a:solidFill>
                <a:latin typeface="Comic Sans MS" charset="0"/>
              </a:rPr>
              <a:t>,</a:t>
            </a:r>
          </a:p>
          <a:p>
            <a:pPr algn="ctr"/>
            <a:r>
              <a:rPr lang="sv" dirty="0" err="1">
                <a:solidFill>
                  <a:srgbClr val="000000"/>
                </a:solidFill>
                <a:latin typeface="Comic Sans MS" charset="0"/>
              </a:rPr>
              <a:t>vaatteet</a:t>
            </a:r>
            <a:r>
              <a:rPr lang="sv" dirty="0">
                <a:solidFill>
                  <a:srgbClr val="000000"/>
                </a:solidFill>
                <a:latin typeface="Comic Sans MS" charset="0"/>
              </a:rPr>
              <a:t> ylle </a:t>
            </a:r>
            <a:r>
              <a:rPr lang="sv" dirty="0" err="1">
                <a:solidFill>
                  <a:srgbClr val="000000"/>
                </a:solidFill>
                <a:latin typeface="Comic Sans MS" charset="0"/>
              </a:rPr>
              <a:t>pukemaan</a:t>
            </a:r>
            <a:r>
              <a:rPr lang="sv" dirty="0">
                <a:solidFill>
                  <a:srgbClr val="000000"/>
                </a:solidFill>
                <a:latin typeface="Comic Sans MS" charset="0"/>
              </a:rPr>
              <a:t>,</a:t>
            </a:r>
          </a:p>
          <a:p>
            <a:pPr algn="ctr"/>
            <a:r>
              <a:rPr lang="sv" dirty="0" err="1">
                <a:solidFill>
                  <a:srgbClr val="000000"/>
                </a:solidFill>
                <a:latin typeface="Comic Sans MS" charset="0"/>
              </a:rPr>
              <a:t>kirjoittamaan</a:t>
            </a:r>
            <a:r>
              <a:rPr lang="sv" dirty="0">
                <a:solidFill>
                  <a:srgbClr val="000000"/>
                </a:solidFill>
                <a:latin typeface="Comic Sans MS" charset="0"/>
              </a:rPr>
              <a:t>, lukemaan.</a:t>
            </a:r>
          </a:p>
          <a:p>
            <a:pPr algn="ctr"/>
            <a:r>
              <a:rPr lang="sv" dirty="0" err="1">
                <a:solidFill>
                  <a:srgbClr val="000000"/>
                </a:solidFill>
                <a:latin typeface="Comic Sans MS" charset="0"/>
              </a:rPr>
              <a:t>Niin</a:t>
            </a:r>
            <a:r>
              <a:rPr lang="sv" dirty="0">
                <a:solidFill>
                  <a:srgbClr val="000000"/>
                </a:solidFill>
                <a:latin typeface="Comic Sans MS" charset="0"/>
              </a:rPr>
              <a:t> </a:t>
            </a:r>
            <a:r>
              <a:rPr lang="sv" dirty="0" err="1">
                <a:solidFill>
                  <a:srgbClr val="000000"/>
                </a:solidFill>
                <a:latin typeface="Comic Sans MS" charset="0"/>
              </a:rPr>
              <a:t>kuin</a:t>
            </a:r>
            <a:r>
              <a:rPr lang="sv" dirty="0">
                <a:solidFill>
                  <a:srgbClr val="000000"/>
                </a:solidFill>
                <a:latin typeface="Comic Sans MS" charset="0"/>
              </a:rPr>
              <a:t> </a:t>
            </a:r>
            <a:r>
              <a:rPr lang="sv" dirty="0" err="1">
                <a:solidFill>
                  <a:srgbClr val="000000"/>
                </a:solidFill>
                <a:latin typeface="Comic Sans MS" charset="0"/>
              </a:rPr>
              <a:t>lintu</a:t>
            </a:r>
            <a:r>
              <a:rPr lang="sv" dirty="0">
                <a:solidFill>
                  <a:srgbClr val="000000"/>
                </a:solidFill>
                <a:latin typeface="Comic Sans MS" charset="0"/>
              </a:rPr>
              <a:t> </a:t>
            </a:r>
            <a:r>
              <a:rPr lang="sv" dirty="0" err="1">
                <a:solidFill>
                  <a:srgbClr val="000000"/>
                </a:solidFill>
                <a:latin typeface="Comic Sans MS" charset="0"/>
              </a:rPr>
              <a:t>laulamaan</a:t>
            </a:r>
            <a:r>
              <a:rPr lang="sv" dirty="0">
                <a:solidFill>
                  <a:srgbClr val="000000"/>
                </a:solidFill>
                <a:latin typeface="Comic Sans MS" charset="0"/>
              </a:rPr>
              <a:t>,</a:t>
            </a:r>
          </a:p>
          <a:p>
            <a:pPr algn="ctr"/>
            <a:r>
              <a:rPr lang="sv" dirty="0" err="1">
                <a:solidFill>
                  <a:srgbClr val="000000"/>
                </a:solidFill>
                <a:latin typeface="Comic Sans MS" charset="0"/>
              </a:rPr>
              <a:t>niin</a:t>
            </a:r>
            <a:r>
              <a:rPr lang="sv" dirty="0">
                <a:solidFill>
                  <a:srgbClr val="000000"/>
                </a:solidFill>
                <a:latin typeface="Comic Sans MS" charset="0"/>
              </a:rPr>
              <a:t> </a:t>
            </a:r>
            <a:r>
              <a:rPr lang="sv" dirty="0" err="1">
                <a:solidFill>
                  <a:srgbClr val="000000"/>
                </a:solidFill>
                <a:latin typeface="Comic Sans MS" charset="0"/>
              </a:rPr>
              <a:t>kuin</a:t>
            </a:r>
            <a:r>
              <a:rPr lang="sv" dirty="0">
                <a:solidFill>
                  <a:srgbClr val="000000"/>
                </a:solidFill>
                <a:latin typeface="Comic Sans MS" charset="0"/>
              </a:rPr>
              <a:t> kissa </a:t>
            </a:r>
            <a:r>
              <a:rPr lang="sv" dirty="0" err="1">
                <a:solidFill>
                  <a:srgbClr val="000000"/>
                </a:solidFill>
                <a:latin typeface="Comic Sans MS" charset="0"/>
              </a:rPr>
              <a:t>juoksemaan</a:t>
            </a:r>
            <a:r>
              <a:rPr lang="sv" dirty="0">
                <a:solidFill>
                  <a:srgbClr val="000000"/>
                </a:solidFill>
                <a:latin typeface="Comic Sans MS" charset="0"/>
              </a:rPr>
              <a:t>,</a:t>
            </a:r>
          </a:p>
          <a:p>
            <a:pPr algn="ctr"/>
            <a:r>
              <a:rPr lang="sv" dirty="0" err="1">
                <a:solidFill>
                  <a:srgbClr val="000000"/>
                </a:solidFill>
                <a:latin typeface="Comic Sans MS" charset="0"/>
              </a:rPr>
              <a:t>niin</a:t>
            </a:r>
            <a:r>
              <a:rPr lang="sv" dirty="0">
                <a:solidFill>
                  <a:srgbClr val="000000"/>
                </a:solidFill>
                <a:latin typeface="Comic Sans MS" charset="0"/>
              </a:rPr>
              <a:t> </a:t>
            </a:r>
            <a:r>
              <a:rPr lang="sv" dirty="0" err="1">
                <a:solidFill>
                  <a:srgbClr val="000000"/>
                </a:solidFill>
                <a:latin typeface="Comic Sans MS" charset="0"/>
              </a:rPr>
              <a:t>kuin</a:t>
            </a:r>
            <a:r>
              <a:rPr lang="sv" dirty="0">
                <a:solidFill>
                  <a:srgbClr val="000000"/>
                </a:solidFill>
                <a:latin typeface="Comic Sans MS" charset="0"/>
              </a:rPr>
              <a:t> kala </a:t>
            </a:r>
            <a:r>
              <a:rPr lang="sv" dirty="0" err="1">
                <a:solidFill>
                  <a:srgbClr val="000000"/>
                </a:solidFill>
                <a:latin typeface="Comic Sans MS" charset="0"/>
              </a:rPr>
              <a:t>uimaan</a:t>
            </a:r>
            <a:r>
              <a:rPr lang="sv" dirty="0">
                <a:solidFill>
                  <a:srgbClr val="000000"/>
                </a:solidFill>
                <a:latin typeface="Comic Sans MS" charset="0"/>
              </a:rPr>
              <a:t>,</a:t>
            </a:r>
          </a:p>
          <a:p>
            <a:pPr algn="ctr"/>
            <a:r>
              <a:rPr lang="sv" dirty="0" err="1">
                <a:solidFill>
                  <a:srgbClr val="000000"/>
                </a:solidFill>
                <a:latin typeface="Comic Sans MS" charset="0"/>
              </a:rPr>
              <a:t>tiedon</a:t>
            </a:r>
            <a:r>
              <a:rPr lang="sv" dirty="0">
                <a:solidFill>
                  <a:srgbClr val="000000"/>
                </a:solidFill>
                <a:latin typeface="Comic Sans MS" charset="0"/>
              </a:rPr>
              <a:t> </a:t>
            </a:r>
            <a:r>
              <a:rPr lang="sv" dirty="0" err="1">
                <a:solidFill>
                  <a:srgbClr val="000000"/>
                </a:solidFill>
                <a:latin typeface="Comic Sans MS" charset="0"/>
              </a:rPr>
              <a:t>jyvät</a:t>
            </a:r>
            <a:r>
              <a:rPr lang="sv" dirty="0">
                <a:solidFill>
                  <a:srgbClr val="000000"/>
                </a:solidFill>
                <a:latin typeface="Comic Sans MS" charset="0"/>
              </a:rPr>
              <a:t> </a:t>
            </a:r>
            <a:r>
              <a:rPr lang="sv" dirty="0" err="1">
                <a:solidFill>
                  <a:srgbClr val="000000"/>
                </a:solidFill>
                <a:latin typeface="Comic Sans MS" charset="0"/>
              </a:rPr>
              <a:t>puimaan</a:t>
            </a:r>
            <a:r>
              <a:rPr lang="sv" dirty="0">
                <a:solidFill>
                  <a:srgbClr val="000000"/>
                </a:solidFill>
                <a:latin typeface="Comic Sans MS" charset="0"/>
              </a:rPr>
              <a:t>. </a:t>
            </a:r>
            <a:endParaRPr lang="fi-FI" sz="1200" dirty="0">
              <a:solidFill>
                <a:srgbClr val="000000"/>
              </a:solidFill>
              <a:latin typeface="Comic Sans MS" charset="0"/>
            </a:endParaRPr>
          </a:p>
          <a:p>
            <a:pPr algn="ctr"/>
            <a:r>
              <a:rPr lang="sv" dirty="0">
                <a:solidFill>
                  <a:srgbClr val="000000"/>
                </a:solidFill>
                <a:latin typeface="Comic Sans MS" charset="0"/>
              </a:rPr>
              <a:t> </a:t>
            </a:r>
          </a:p>
          <a:p>
            <a:pPr algn="ctr"/>
            <a:r>
              <a:rPr lang="sv" dirty="0" err="1">
                <a:solidFill>
                  <a:srgbClr val="000000"/>
                </a:solidFill>
                <a:latin typeface="Comic Sans MS" charset="0"/>
              </a:rPr>
              <a:t>Onnea</a:t>
            </a:r>
            <a:r>
              <a:rPr lang="sv" dirty="0">
                <a:solidFill>
                  <a:srgbClr val="000000"/>
                </a:solidFill>
                <a:latin typeface="Comic Sans MS" charset="0"/>
              </a:rPr>
              <a:t> ja </a:t>
            </a:r>
            <a:r>
              <a:rPr lang="sv" dirty="0" err="1">
                <a:solidFill>
                  <a:srgbClr val="000000"/>
                </a:solidFill>
                <a:latin typeface="Comic Sans MS" charset="0"/>
              </a:rPr>
              <a:t>menestystä</a:t>
            </a:r>
            <a:r>
              <a:rPr lang="sv" dirty="0">
                <a:solidFill>
                  <a:srgbClr val="000000"/>
                </a:solidFill>
                <a:latin typeface="Comic Sans MS" charset="0"/>
              </a:rPr>
              <a:t> </a:t>
            </a:r>
            <a:r>
              <a:rPr lang="sv" dirty="0" err="1">
                <a:solidFill>
                  <a:srgbClr val="000000"/>
                </a:solidFill>
                <a:latin typeface="Comic Sans MS" charset="0"/>
              </a:rPr>
              <a:t>koulutaipaleelle</a:t>
            </a:r>
            <a:r>
              <a:rPr lang="sv" dirty="0">
                <a:solidFill>
                  <a:srgbClr val="000000"/>
                </a:solidFill>
                <a:latin typeface="Comic Sans MS" charset="0"/>
              </a:rPr>
              <a:t>!</a:t>
            </a:r>
          </a:p>
          <a:p>
            <a:pPr algn="ctr"/>
            <a:r>
              <a:rPr lang="sv" dirty="0">
                <a:solidFill>
                  <a:srgbClr val="1F497D"/>
                </a:solidFill>
                <a:latin typeface="Calibri" charset="0"/>
              </a:rPr>
              <a:t> </a:t>
            </a:r>
          </a:p>
          <a:p>
            <a:pPr algn="ctr"/>
            <a:endParaRPr lang="fi-FI" dirty="0"/>
          </a:p>
          <a:p>
            <a:pPr algn="ctr"/>
            <a:endParaRPr lang="fi-FI" dirty="0"/>
          </a:p>
          <a:p>
            <a:pPr algn="ctr"/>
            <a:r>
              <a:rPr lang="fi-FI" sz="1200" dirty="0">
                <a:latin typeface="Comic Sans MS"/>
              </a:rPr>
              <a:t>TODISTUKSEN ANTAMISPÄIVÄ</a:t>
            </a:r>
          </a:p>
          <a:p>
            <a:pPr algn="ctr"/>
            <a:endParaRPr lang="fi-FI" sz="1200" dirty="0">
              <a:latin typeface="Trebuchet MS" charset="0"/>
            </a:endParaRPr>
          </a:p>
          <a:p>
            <a:pPr algn="ctr"/>
            <a:endParaRPr lang="fi-FI" dirty="0"/>
          </a:p>
          <a:p>
            <a:pPr algn="ctr"/>
            <a:r>
              <a:rPr lang="fi-FI" sz="1050" dirty="0"/>
              <a:t>TODISTUS ON OPETUSHALLITUKSEN 22.12.2014 HYVÄKSYMIEN ESIOPETUKSEN OPETUSSUUNNITELMAN PERUSTEIDEN MUKAINEN </a:t>
            </a:r>
          </a:p>
          <a:p>
            <a:pPr algn="ctr"/>
            <a:endParaRPr lang="fi-FI" sz="1050" dirty="0"/>
          </a:p>
        </p:txBody>
      </p:sp>
      <p:pic>
        <p:nvPicPr>
          <p:cNvPr id="4" name="Kuva 3" descr="Kauniainen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932035" y="5363908"/>
            <a:ext cx="952500" cy="1104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1320362"/>
      </p:ext>
    </p:extLst>
  </p:cSld>
  <p:clrMapOvr>
    <a:masterClrMapping/>
  </p:clrMapOvr>
</p:sld>
</file>

<file path=ppt/theme/theme1.xml><?xml version="1.0" encoding="utf-8"?>
<a:theme xmlns:a="http://schemas.openxmlformats.org/drawingml/2006/main" name="Pinta">
  <a:themeElements>
    <a:clrScheme name="Pin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Pin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in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0</TotalTime>
  <Words>122</Words>
  <Application>Microsoft Office PowerPoint</Application>
  <PresentationFormat>Mukautettu</PresentationFormat>
  <Paragraphs>30</Paragraphs>
  <Slides>1</Slides>
  <Notes>1</Notes>
  <HiddenSlides>0</HiddenSlides>
  <MMClips>0</MMClips>
  <ScaleCrop>false</ScaleCrop>
  <HeadingPairs>
    <vt:vector size="4" baseType="variant">
      <vt:variant>
        <vt:lpstr>Teema</vt:lpstr>
      </vt:variant>
      <vt:variant>
        <vt:i4>1</vt:i4>
      </vt:variant>
      <vt:variant>
        <vt:lpstr>Dian otsikot</vt:lpstr>
      </vt:variant>
      <vt:variant>
        <vt:i4>1</vt:i4>
      </vt:variant>
    </vt:vector>
  </HeadingPairs>
  <TitlesOfParts>
    <vt:vector size="2" baseType="lpstr">
      <vt:lpstr>Pinta</vt:lpstr>
      <vt:lpstr>PowerPoint-esitys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Annika Hiitola</dc:creator>
  <cp:lastModifiedBy>ahi</cp:lastModifiedBy>
  <cp:revision>12</cp:revision>
  <dcterms:created xsi:type="dcterms:W3CDTF">2012-08-08T08:08:12Z</dcterms:created>
  <dcterms:modified xsi:type="dcterms:W3CDTF">2016-02-09T11:19:44Z</dcterms:modified>
</cp:coreProperties>
</file>